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94" r:id="rId3"/>
    <p:sldId id="261" r:id="rId4"/>
    <p:sldId id="275" r:id="rId5"/>
    <p:sldId id="283" r:id="rId6"/>
    <p:sldId id="284" r:id="rId7"/>
    <p:sldId id="289" r:id="rId8"/>
    <p:sldId id="297" r:id="rId9"/>
    <p:sldId id="298" r:id="rId10"/>
    <p:sldId id="299" r:id="rId11"/>
    <p:sldId id="290" r:id="rId12"/>
    <p:sldId id="292" r:id="rId13"/>
    <p:sldId id="291" r:id="rId14"/>
    <p:sldId id="293" r:id="rId1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淡色スタイル 1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6D9F66E-5EB9-4882-86FB-DCBF35E3C3E4}" styleName="中間スタイル 4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366" autoAdjust="0"/>
  </p:normalViewPr>
  <p:slideViewPr>
    <p:cSldViewPr>
      <p:cViewPr varScale="1">
        <p:scale>
          <a:sx n="95" d="100"/>
          <a:sy n="95" d="100"/>
        </p:scale>
        <p:origin x="-45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F3BB2-1148-4CD7-96E0-29032330B558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C82C8C-5590-4D72-BDFB-B49744BBC19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4682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About school lunch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http://web-japan.org/kidsweb/explore/schools/q2.html</a:t>
            </a:r>
            <a:endParaRPr kumimoji="1" lang="ja-JP" altLang="en-US" dirty="0" smtClean="0"/>
          </a:p>
          <a:p>
            <a:endParaRPr kumimoji="1" lang="ja-JP" altLang="en-US" dirty="0" smtClean="0"/>
          </a:p>
          <a:p>
            <a:r>
              <a:rPr kumimoji="1" lang="en-US" altLang="ja-JP" dirty="0" smtClean="0"/>
              <a:t>Movies;</a:t>
            </a:r>
            <a:r>
              <a:rPr kumimoji="1" lang="ja-JP" altLang="en-US" dirty="0" smtClean="0"/>
              <a:t>　</a:t>
            </a:r>
          </a:p>
          <a:p>
            <a:r>
              <a:rPr kumimoji="1" lang="en-US" altLang="ja-JP" dirty="0" smtClean="0"/>
              <a:t>Year2 </a:t>
            </a:r>
            <a:endParaRPr kumimoji="1" lang="ja-JP" altLang="en-US" dirty="0" smtClean="0"/>
          </a:p>
          <a:p>
            <a:r>
              <a:rPr kumimoji="1" lang="en-GB" altLang="ja-JP" sz="120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https://www.youtube.com/watch?v=sl8GWHYxIMUr</a:t>
            </a:r>
            <a:endParaRPr kumimoji="1" lang="ja-JP" altLang="en-US" sz="1200" u="non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kumimoji="1" lang="en-GB" altLang="ja-JP" dirty="0" smtClean="0"/>
              <a:t>Year3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https://www.youtube.com/watch?v=KTa6MSebW1E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68808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GB" altLang="ja-JP" dirty="0" smtClean="0"/>
              <a:t>https://www.erin.ne.jp/jp/lesson02/letssee/index.html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GB" altLang="ja-JP" dirty="0" smtClean="0"/>
              <a:t>https://www.erin.ne.jp/jp/lesson02/letstry/game.html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74097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GB" altLang="ja-JP" dirty="0" smtClean="0"/>
              <a:t>https://www.youtube.com/watch?v=pizw3Wf8MHM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(</a:t>
            </a:r>
            <a:r>
              <a:rPr kumimoji="1" lang="en-US" altLang="ja-JP" dirty="0" err="1" smtClean="0"/>
              <a:t>Yasai</a:t>
            </a:r>
            <a:r>
              <a:rPr kumimoji="1" lang="en-US" altLang="ja-JP" dirty="0" smtClean="0"/>
              <a:t> Sisters)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https://www.youtube.com/watch?v=pF9Io9cLITI</a:t>
            </a:r>
            <a:r>
              <a:rPr kumimoji="1" lang="ja-JP" altLang="en-US" dirty="0" smtClean="0"/>
              <a:t>　 </a:t>
            </a:r>
            <a:r>
              <a:rPr kumimoji="1" lang="en-US" altLang="ja-JP" dirty="0" smtClean="0"/>
              <a:t>(</a:t>
            </a:r>
            <a:r>
              <a:rPr kumimoji="1" lang="en-US" altLang="ja-JP" dirty="0" err="1" smtClean="0"/>
              <a:t>Yasai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Baribari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Genkikko</a:t>
            </a:r>
            <a:r>
              <a:rPr kumimoji="1" lang="en-US" altLang="ja-JP" dirty="0" smtClean="0"/>
              <a:t>)</a:t>
            </a:r>
            <a:endParaRPr kumimoji="1" lang="ja-JP" altLang="en-US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23070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GB" altLang="ja-JP" dirty="0" err="1" smtClean="0"/>
              <a:t>ublic</a:t>
            </a:r>
            <a:r>
              <a:rPr kumimoji="1" lang="en-GB" altLang="ja-JP" baseline="0" dirty="0" smtClean="0"/>
              <a:t> domain</a:t>
            </a:r>
            <a:endParaRPr kumimoji="1" lang="en-GB" altLang="ja-JP" dirty="0" smtClean="0"/>
          </a:p>
          <a:p>
            <a:r>
              <a:rPr kumimoji="1" lang="en-GB" altLang="ja-JP" dirty="0" smtClean="0"/>
              <a:t>http://en.wikipedia.org/wiki/Food_guide_pyramid#mediaviewer/File:USDA_Food_Pyramid.gif</a:t>
            </a:r>
          </a:p>
          <a:p>
            <a:endParaRPr kumimoji="1" lang="en-GB" altLang="ja-JP" dirty="0" smtClean="0"/>
          </a:p>
          <a:p>
            <a:r>
              <a:rPr kumimoji="1" lang="en-GB" altLang="ja-JP" dirty="0" smtClean="0"/>
              <a:t>Movies</a:t>
            </a:r>
            <a:r>
              <a:rPr kumimoji="1" lang="en-GB" altLang="ja-JP" baseline="0" dirty="0" smtClean="0"/>
              <a:t> about Food pyramid: </a:t>
            </a:r>
          </a:p>
          <a:p>
            <a:r>
              <a:rPr kumimoji="1" lang="en-GB" altLang="ja-JP" baseline="0" dirty="0" smtClean="0"/>
              <a:t>https://www.youtube.com/watch?v=MlO5s14-0gE</a:t>
            </a:r>
          </a:p>
          <a:p>
            <a:r>
              <a:rPr kumimoji="1" lang="en-GB" altLang="ja-JP" baseline="0" dirty="0" smtClean="0"/>
              <a:t>https://www.youtube.com/watch?v=Q413VcqOlyU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GB" altLang="ja-JP" dirty="0" smtClean="0"/>
              <a:t>P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1156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8630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2022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9018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3572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58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9482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5945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4901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8552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6628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054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microsoft.com/office/2007/relationships/media" Target="../media/media5.wav"/><Relationship Id="rId7" Type="http://schemas.openxmlformats.org/officeDocument/2006/relationships/image" Target="../media/image22.pn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6.xml"/><Relationship Id="rId4" Type="http://schemas.openxmlformats.org/officeDocument/2006/relationships/audio" Target="../media/media5.wav"/><Relationship Id="rId9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KTa6MSebW1E" TargetMode="External"/><Relationship Id="rId3" Type="http://schemas.openxmlformats.org/officeDocument/2006/relationships/slideLayout" Target="../slideLayouts/slideLayout2.xml"/><Relationship Id="rId7" Type="http://schemas.openxmlformats.org/officeDocument/2006/relationships/hyperlink" Target="https://www.youtube.com/watch?v=sl8GWHYxIMUr" TargetMode="External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notesSlide" Target="../notesSlides/notesSlide12.xml"/><Relationship Id="rId9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erin.ne.jp/jp/lesson02/letssee/index.html" TargetMode="External"/><Relationship Id="rId4" Type="http://schemas.openxmlformats.org/officeDocument/2006/relationships/image" Target="../media/image25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rin.ne.jp/jp/lesson02/letstry/game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Relationship Id="rId9" Type="http://schemas.openxmlformats.org/officeDocument/2006/relationships/image" Target="../media/image20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Relationship Id="rId9" Type="http://schemas.openxmlformats.org/officeDocument/2006/relationships/image" Target="../media/image20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microsoft.com/office/2007/relationships/media" Target="../media/media2.wav"/><Relationship Id="rId7" Type="http://schemas.openxmlformats.org/officeDocument/2006/relationships/image" Target="../media/image22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.wav"/><Relationship Id="rId9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microsoft.com/office/2007/relationships/media" Target="../media/media4.wav"/><Relationship Id="rId7" Type="http://schemas.openxmlformats.org/officeDocument/2006/relationships/image" Target="../media/image22.pn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6.xml"/><Relationship Id="rId4" Type="http://schemas.openxmlformats.org/officeDocument/2006/relationships/audio" Target="../media/media4.wav"/><Relationship Id="rId9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133" y="2202666"/>
            <a:ext cx="3564395" cy="237626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2" y="2319636"/>
            <a:ext cx="3219570" cy="214638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 smtClean="0"/>
              <a:t>Let’s make a </a:t>
            </a:r>
            <a:r>
              <a:rPr lang="en-US" altLang="ja-JP" i="1" dirty="0" err="1" smtClean="0"/>
              <a:t>Bentoo</a:t>
            </a:r>
            <a:r>
              <a:rPr lang="en-US" altLang="ja-JP" dirty="0" smtClean="0"/>
              <a:t>!</a:t>
            </a:r>
            <a:br>
              <a:rPr lang="en-US" altLang="ja-JP" dirty="0" smtClean="0"/>
            </a:br>
            <a:r>
              <a:rPr lang="en-US" altLang="ja-JP" dirty="0" smtClean="0"/>
              <a:t>(Japanese Lunch Box)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Unit 6, Section </a:t>
            </a:r>
            <a:r>
              <a:rPr lang="en-US" altLang="ja-JP" dirty="0"/>
              <a:t>5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5445224"/>
            <a:ext cx="1458163" cy="119569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91207"/>
            <a:ext cx="1613587" cy="107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271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160" y="2588448"/>
            <a:ext cx="1440160" cy="1658918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4653136"/>
            <a:ext cx="1527663" cy="1505197"/>
          </a:xfrm>
          <a:prstGeom prst="rect">
            <a:avLst/>
          </a:prstGeom>
        </p:spPr>
      </p:pic>
      <p:sp>
        <p:nvSpPr>
          <p:cNvPr id="7" name="円形吹き出し 6"/>
          <p:cNvSpPr/>
          <p:nvPr/>
        </p:nvSpPr>
        <p:spPr>
          <a:xfrm>
            <a:off x="2267744" y="1772816"/>
            <a:ext cx="5824264" cy="2304256"/>
          </a:xfrm>
          <a:prstGeom prst="wedgeEllipseCallout">
            <a:avLst>
              <a:gd name="adj1" fmla="val -61769"/>
              <a:gd name="adj2" fmla="val 19841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altLang="ja-JP" sz="2400" dirty="0" smtClean="0"/>
          </a:p>
        </p:txBody>
      </p:sp>
      <p:sp>
        <p:nvSpPr>
          <p:cNvPr id="8" name="円形吹き出し 7"/>
          <p:cNvSpPr/>
          <p:nvPr/>
        </p:nvSpPr>
        <p:spPr>
          <a:xfrm>
            <a:off x="1946186" y="4437112"/>
            <a:ext cx="4938454" cy="2160240"/>
          </a:xfrm>
          <a:prstGeom prst="wedgeEllipseCallout">
            <a:avLst>
              <a:gd name="adj1" fmla="val 67872"/>
              <a:gd name="adj2" fmla="val 9651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altLang="ja-JP" dirty="0"/>
          </a:p>
        </p:txBody>
      </p:sp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946186" y="2026206"/>
            <a:ext cx="609600" cy="609600"/>
          </a:xfrm>
          <a:prstGeom prst="rect">
            <a:avLst/>
          </a:prstGeom>
        </p:spPr>
      </p:pic>
      <p:sp>
        <p:nvSpPr>
          <p:cNvPr id="16" name="タイトル 1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Did</a:t>
            </a:r>
            <a:r>
              <a:rPr lang="en-US" altLang="ja-JP" dirty="0" smtClean="0"/>
              <a:t> </a:t>
            </a:r>
            <a:r>
              <a:rPr lang="en-US" altLang="ja-JP" dirty="0"/>
              <a:t>you eat vegetables</a:t>
            </a:r>
            <a:r>
              <a:rPr lang="en-US" altLang="ja-JP" dirty="0" smtClean="0"/>
              <a:t>?</a:t>
            </a:r>
            <a:r>
              <a:rPr lang="en-US" altLang="ja-JP" dirty="0"/>
              <a:t> </a:t>
            </a:r>
            <a:r>
              <a:rPr lang="en-US" altLang="ja-JP" dirty="0" smtClean="0"/>
              <a:t>(No..)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667280" y="2588448"/>
            <a:ext cx="51199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/>
              <a:t>Yasai</a:t>
            </a:r>
            <a:r>
              <a:rPr lang="en-US" altLang="ja-JP" sz="4000" dirty="0"/>
              <a:t> o </a:t>
            </a:r>
            <a:r>
              <a:rPr lang="en-US" altLang="ja-JP" sz="4000" dirty="0" err="1"/>
              <a:t>tabe</a:t>
            </a:r>
            <a:r>
              <a:rPr lang="en-US" altLang="ja-JP" sz="4000" dirty="0" err="1">
                <a:solidFill>
                  <a:srgbClr val="FF0000"/>
                </a:solidFill>
              </a:rPr>
              <a:t>mashita</a:t>
            </a:r>
            <a:r>
              <a:rPr lang="en-US" altLang="ja-JP" sz="4000" dirty="0"/>
              <a:t> </a:t>
            </a:r>
            <a:r>
              <a:rPr lang="en-US" altLang="ja-JP" sz="4000" dirty="0" err="1"/>
              <a:t>ka</a:t>
            </a:r>
            <a:r>
              <a:rPr lang="en-US" altLang="ja-JP" sz="4000" dirty="0"/>
              <a:t>?</a:t>
            </a:r>
            <a:endParaRPr lang="en-US" altLang="ja-JP" sz="32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051720" y="5085184"/>
            <a:ext cx="48961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/>
              <a:t>Iie</a:t>
            </a:r>
            <a:r>
              <a:rPr lang="en-US" altLang="ja-JP" sz="4000" dirty="0"/>
              <a:t>, </a:t>
            </a:r>
            <a:r>
              <a:rPr lang="en-US" altLang="ja-JP" sz="4000" dirty="0" err="1"/>
              <a:t>tabe</a:t>
            </a:r>
            <a:r>
              <a:rPr lang="en-US" altLang="ja-JP" sz="4000" dirty="0" err="1">
                <a:solidFill>
                  <a:srgbClr val="FF0000"/>
                </a:solidFill>
              </a:rPr>
              <a:t>masendeshita</a:t>
            </a:r>
            <a:r>
              <a:rPr lang="en-US" altLang="ja-JP" sz="4000" dirty="0"/>
              <a:t>.</a:t>
            </a:r>
          </a:p>
        </p:txBody>
      </p:sp>
      <p:pic>
        <p:nvPicPr>
          <p:cNvPr id="11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 flipH="1">
            <a:off x="6857880" y="424736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789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8" grpId="0" animBg="1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 smtClean="0"/>
              <a:t>Let’s </a:t>
            </a:r>
            <a:r>
              <a:rPr lang="en-US" altLang="ja-JP" dirty="0" err="1" smtClean="0"/>
              <a:t>maka</a:t>
            </a:r>
            <a:r>
              <a:rPr lang="en-US" altLang="ja-JP" dirty="0" smtClean="0"/>
              <a:t> a </a:t>
            </a:r>
            <a:r>
              <a:rPr lang="en-US" altLang="ja-JP" i="1" dirty="0" err="1" smtClean="0"/>
              <a:t>Obentoo</a:t>
            </a:r>
            <a:r>
              <a:rPr lang="en-US" altLang="ja-JP" dirty="0" smtClean="0"/>
              <a:t>!!</a:t>
            </a:r>
            <a:endParaRPr kumimoji="1" lang="ja-JP" alt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4818" name="Picture 2" descr="C:\Users\SEIJI FUKUSHIMA\AppData\Local\Microsoft\Windows\Temporary Internet Files\Content.IE5\M6SX1O0Q\MC90022831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3429000"/>
            <a:ext cx="2814523" cy="2804465"/>
          </a:xfrm>
          <a:prstGeom prst="rect">
            <a:avLst/>
          </a:prstGeom>
          <a:noFill/>
        </p:spPr>
      </p:pic>
      <p:pic>
        <p:nvPicPr>
          <p:cNvPr id="34819" name="Picture 3" descr="C:\Users\SEIJI FUKUSHIMA\AppData\Local\Microsoft\Windows\Temporary Internet Files\Content.IE5\RXBSMHXK\MC900079156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32656"/>
            <a:ext cx="2106778" cy="160385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/>
              <a:t>Kyuushoku</a:t>
            </a:r>
            <a:r>
              <a:rPr lang="en-US" altLang="ja-JP" dirty="0"/>
              <a:t> (School lunch in</a:t>
            </a:r>
            <a:r>
              <a:rPr lang="ja-JP" altLang="en-US" dirty="0"/>
              <a:t> </a:t>
            </a:r>
            <a:r>
              <a:rPr lang="en-US" altLang="ja-JP" dirty="0"/>
              <a:t>Japan)</a:t>
            </a:r>
            <a:endParaRPr kumimoji="1" lang="ja-JP" altLang="en-US" dirty="0"/>
          </a:p>
        </p:txBody>
      </p:sp>
      <p:pic>
        <p:nvPicPr>
          <p:cNvPr id="1026" name="Picture 2" descr="C:\Users\fukushima\AppData\Local\Microsoft\Windows\Temporary Internet Files\Content.IE5\LBYAEAO4\MC900343397[1].wmf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917235"/>
            <a:ext cx="2741938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fukushima\AppData\Local\Microsoft\Windows\Temporary Internet Files\Content.IE5\W036O0PX\MC900343399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212976"/>
            <a:ext cx="2469384" cy="2460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3779912" y="5908630"/>
            <a:ext cx="5101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ja-JP" dirty="0">
                <a:hlinkClick r:id="rId7"/>
              </a:rPr>
              <a:t>https://</a:t>
            </a:r>
            <a:r>
              <a:rPr lang="en-GB" altLang="ja-JP" dirty="0" smtClean="0">
                <a:hlinkClick r:id="rId7"/>
              </a:rPr>
              <a:t>www.youtube.com/watch?v=sl8GWHYxIMUr</a:t>
            </a:r>
            <a:endParaRPr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791677" y="6316632"/>
            <a:ext cx="5078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ja-JP" dirty="0">
                <a:hlinkClick r:id="rId8"/>
              </a:rPr>
              <a:t>https://</a:t>
            </a:r>
            <a:r>
              <a:rPr lang="en-GB" altLang="ja-JP" dirty="0" smtClean="0">
                <a:hlinkClick r:id="rId8"/>
              </a:rPr>
              <a:t>www.youtube.com/watch?v=KTa6MSebW1E</a:t>
            </a:r>
            <a:endParaRPr lang="ja-JP" altLang="en-US" dirty="0"/>
          </a:p>
        </p:txBody>
      </p:sp>
      <p:pic>
        <p:nvPicPr>
          <p:cNvPr id="5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256795" y="5275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46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6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School life in Japan &amp; </a:t>
            </a:r>
            <a:r>
              <a:rPr kumimoji="1" lang="en-US" altLang="ja-JP" i="1" dirty="0" err="1" smtClean="0"/>
              <a:t>Obentoo</a:t>
            </a:r>
            <a:endParaRPr kumimoji="1" lang="ja-JP" altLang="en-US" i="1" dirty="0"/>
          </a:p>
        </p:txBody>
      </p:sp>
      <p:pic>
        <p:nvPicPr>
          <p:cNvPr id="2050" name="Picture 2" descr="C:\Users\fukushima\AppData\Local\Microsoft\Windows\Temporary Internet Files\Content.IE5\LBYAEAO4\MC900054106[1].wm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132856"/>
            <a:ext cx="1794053" cy="1749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fukushima\AppData\Local\Microsoft\Windows\Temporary Internet Files\Content.IE5\LBYAEAO4\MC90022831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852936"/>
            <a:ext cx="2814523" cy="2804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2051720" y="6453336"/>
            <a:ext cx="5361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ja-JP" dirty="0">
                <a:hlinkClick r:id="rId5"/>
              </a:rPr>
              <a:t>https://</a:t>
            </a:r>
            <a:r>
              <a:rPr lang="en-GB" altLang="ja-JP" dirty="0" smtClean="0">
                <a:hlinkClick r:id="rId5"/>
              </a:rPr>
              <a:t>www.erin.ne.jp/jp/lesson02/letssee/index.html</a:t>
            </a:r>
            <a:endParaRPr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Let’s make an </a:t>
            </a:r>
            <a:r>
              <a:rPr kumimoji="1" lang="en-US" altLang="ja-JP" i="1" dirty="0" smtClean="0"/>
              <a:t>O</a:t>
            </a:r>
            <a:r>
              <a:rPr lang="en-GB" altLang="ja-JP" i="1" dirty="0" smtClean="0"/>
              <a:t>b</a:t>
            </a:r>
            <a:r>
              <a:rPr lang="en-US" altLang="ja-JP" i="1" dirty="0" err="1" smtClean="0"/>
              <a:t>entoo</a:t>
            </a:r>
            <a:r>
              <a:rPr lang="en-US" altLang="ja-JP" i="1" smtClean="0"/>
              <a:t>!</a:t>
            </a:r>
            <a:endParaRPr lang="ja-JP" altLang="en-US" i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026" y="1600200"/>
            <a:ext cx="7807947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2195736" y="6319440"/>
            <a:ext cx="5304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ja-JP" dirty="0">
                <a:hlinkClick r:id="rId4"/>
              </a:rPr>
              <a:t>https://www.erin.ne.jp/jp/lesson02/letstry/game.html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86285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Let’s listen</a:t>
            </a:r>
            <a:r>
              <a:rPr kumimoji="1" lang="en-GB" altLang="ja-JP" dirty="0" smtClean="0"/>
              <a:t> to the </a:t>
            </a:r>
            <a:r>
              <a:rPr kumimoji="1" lang="en-US" altLang="ja-JP" dirty="0" smtClean="0"/>
              <a:t>“</a:t>
            </a:r>
            <a:r>
              <a:rPr kumimoji="1" lang="en-US" altLang="ja-JP" dirty="0" err="1" smtClean="0"/>
              <a:t>yasai</a:t>
            </a:r>
            <a:r>
              <a:rPr kumimoji="1" lang="en-US" altLang="ja-JP" dirty="0" smtClean="0"/>
              <a:t>” song</a:t>
            </a:r>
            <a:endParaRPr kumimoji="1" lang="ja-JP" altLang="en-US" dirty="0"/>
          </a:p>
        </p:txBody>
      </p:sp>
      <p:pic>
        <p:nvPicPr>
          <p:cNvPr id="1028" name="Picture 4" descr="C:\Users\fukushima\AppData\Local\Microsoft\Windows\Temporary Internet Files\Content.IE5\EHLK55LX\MP900430944[2]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3217" y="1600200"/>
            <a:ext cx="4437565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652956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野菜, 赤, トマト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44" y="2449785"/>
            <a:ext cx="1677912" cy="1116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http://pixabay.com/static/uploads/photo/2013/10/04/19/47/kohl-190821_64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9458" y="2429492"/>
            <a:ext cx="1738887" cy="1157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File:ほうれん草 2014-02-27 22-1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3" y="2278076"/>
            <a:ext cx="1867939" cy="1460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upload.wikimedia.org/wikipedia/commons/7/74/GreenPeppers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132761"/>
            <a:ext cx="1614992" cy="1102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fukushima\AppData\Local\Microsoft\Windows\Temporary Internet Files\Content.IE5\808H4RCM\MP900448460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1796" y="5062908"/>
            <a:ext cx="1863665" cy="1242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テキスト ボックス 10"/>
          <p:cNvSpPr txBox="1"/>
          <p:nvPr/>
        </p:nvSpPr>
        <p:spPr>
          <a:xfrm>
            <a:off x="539552" y="1371600"/>
            <a:ext cx="1530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/>
              <a:t>Tomato</a:t>
            </a:r>
            <a:endParaRPr kumimoji="1" lang="ja-JP" altLang="en-US" sz="32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506155" y="1371600"/>
            <a:ext cx="18055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err="1" smtClean="0"/>
              <a:t>Kyabetsu</a:t>
            </a:r>
            <a:endParaRPr kumimoji="1" lang="ja-JP" altLang="en-US" sz="32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682611" y="1371600"/>
            <a:ext cx="12368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err="1" smtClean="0"/>
              <a:t>Ninjin</a:t>
            </a:r>
            <a:endParaRPr kumimoji="1" lang="ja-JP" altLang="en-US" sz="32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403225" y="1371600"/>
            <a:ext cx="21755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err="1" smtClean="0"/>
              <a:t>Hoorensoo</a:t>
            </a:r>
            <a:endParaRPr kumimoji="1" lang="ja-JP" altLang="en-US" sz="32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95536" y="4117491"/>
            <a:ext cx="1408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err="1" smtClean="0"/>
              <a:t>Piiman</a:t>
            </a:r>
            <a:endParaRPr kumimoji="1" lang="ja-JP" altLang="en-US" sz="32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399266" y="4117491"/>
            <a:ext cx="13894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err="1" smtClean="0"/>
              <a:t>Retasu</a:t>
            </a:r>
            <a:endParaRPr kumimoji="1" lang="ja-JP" altLang="en-US" sz="3200" dirty="0"/>
          </a:p>
        </p:txBody>
      </p:sp>
      <p:pic>
        <p:nvPicPr>
          <p:cNvPr id="17" name="Picture 7" descr="File:Carrots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547" y="2473388"/>
            <a:ext cx="1605485" cy="1069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Nan </a:t>
            </a:r>
            <a:r>
              <a:rPr kumimoji="1" lang="en-US" altLang="ja-JP" dirty="0" err="1" smtClean="0"/>
              <a:t>desu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ka</a:t>
            </a:r>
            <a:r>
              <a:rPr kumimoji="1" lang="en-US" altLang="ja-JP" dirty="0" smtClean="0"/>
              <a:t>?</a:t>
            </a:r>
            <a:endParaRPr kumimoji="1" lang="ja-JP" altLang="en-US" dirty="0"/>
          </a:p>
        </p:txBody>
      </p:sp>
      <p:pic>
        <p:nvPicPr>
          <p:cNvPr id="18" name="Picture 6" descr="Broccoli, Vegetables, Healthy, Food, Diet, Green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745" y="5060486"/>
            <a:ext cx="1843564" cy="1247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5" descr="C:\Users\fukushima\AppData\Local\Microsoft\Windows\Temporary Internet Files\Content.IE5\EHLK55LX\MP900387850[1]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9592" y="4725144"/>
            <a:ext cx="1368152" cy="1917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テキスト ボックス 19"/>
          <p:cNvSpPr txBox="1"/>
          <p:nvPr/>
        </p:nvSpPr>
        <p:spPr>
          <a:xfrm>
            <a:off x="4466586" y="4117491"/>
            <a:ext cx="19776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err="1" smtClean="0"/>
              <a:t>Burokkori</a:t>
            </a:r>
            <a:endParaRPr kumimoji="1" lang="ja-JP" altLang="en-US" sz="32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804248" y="4117491"/>
            <a:ext cx="2339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err="1"/>
              <a:t>Asuparagasu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205648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野菜, 赤, トマト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44" y="2449785"/>
            <a:ext cx="1677912" cy="1116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http://pixabay.com/static/uploads/photo/2013/10/04/19/47/kohl-190821_64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9458" y="2429492"/>
            <a:ext cx="1738887" cy="1157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File:ほうれん草 2014-02-27 22-1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3" y="2278076"/>
            <a:ext cx="1867939" cy="1460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upload.wikimedia.org/wikipedia/commons/7/74/GreenPeppers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132761"/>
            <a:ext cx="1614992" cy="1102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fukushima\AppData\Local\Microsoft\Windows\Temporary Internet Files\Content.IE5\808H4RCM\MP900448460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1796" y="5062908"/>
            <a:ext cx="1863665" cy="1242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テキスト ボックス 10"/>
          <p:cNvSpPr txBox="1"/>
          <p:nvPr/>
        </p:nvSpPr>
        <p:spPr>
          <a:xfrm>
            <a:off x="539552" y="1371600"/>
            <a:ext cx="1530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/>
              <a:t>Tomato</a:t>
            </a:r>
            <a:endParaRPr kumimoji="1" lang="ja-JP" altLang="en-US" sz="32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506155" y="1371600"/>
            <a:ext cx="18055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err="1" smtClean="0"/>
              <a:t>Kyabetsu</a:t>
            </a:r>
            <a:endParaRPr kumimoji="1" lang="ja-JP" altLang="en-US" sz="32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682611" y="1371600"/>
            <a:ext cx="12368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err="1" smtClean="0"/>
              <a:t>Ninjin</a:t>
            </a:r>
            <a:endParaRPr kumimoji="1" lang="ja-JP" altLang="en-US" sz="32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403225" y="1371600"/>
            <a:ext cx="21755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err="1" smtClean="0"/>
              <a:t>Hoorensoo</a:t>
            </a:r>
            <a:endParaRPr kumimoji="1" lang="ja-JP" altLang="en-US" sz="32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95536" y="4117491"/>
            <a:ext cx="1408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err="1" smtClean="0"/>
              <a:t>Piiman</a:t>
            </a:r>
            <a:endParaRPr kumimoji="1" lang="ja-JP" altLang="en-US" sz="32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399266" y="4117491"/>
            <a:ext cx="13894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err="1" smtClean="0"/>
              <a:t>Retasu</a:t>
            </a:r>
            <a:endParaRPr kumimoji="1" lang="ja-JP" altLang="en-US" sz="3200" dirty="0"/>
          </a:p>
        </p:txBody>
      </p:sp>
      <p:pic>
        <p:nvPicPr>
          <p:cNvPr id="17" name="Picture 7" descr="File:Carrots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547" y="2473388"/>
            <a:ext cx="1605485" cy="1069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/>
              <a:t>Suki</a:t>
            </a:r>
            <a:r>
              <a:rPr lang="en-US" altLang="ja-JP" dirty="0"/>
              <a:t> </a:t>
            </a:r>
            <a:r>
              <a:rPr lang="en-US" altLang="ja-JP" dirty="0" err="1"/>
              <a:t>desu</a:t>
            </a:r>
            <a:r>
              <a:rPr lang="en-US" altLang="ja-JP" dirty="0"/>
              <a:t> </a:t>
            </a:r>
            <a:r>
              <a:rPr lang="en-US" altLang="ja-JP" dirty="0" err="1"/>
              <a:t>ka</a:t>
            </a:r>
            <a:r>
              <a:rPr lang="en-US" altLang="ja-JP" dirty="0"/>
              <a:t>? </a:t>
            </a:r>
            <a:r>
              <a:rPr lang="en-US" altLang="ja-JP" dirty="0" err="1"/>
              <a:t>Sukijanai</a:t>
            </a:r>
            <a:r>
              <a:rPr lang="en-US" altLang="ja-JP" dirty="0"/>
              <a:t> </a:t>
            </a:r>
            <a:r>
              <a:rPr lang="en-US" altLang="ja-JP" dirty="0" err="1"/>
              <a:t>desu</a:t>
            </a:r>
            <a:r>
              <a:rPr lang="en-US" altLang="ja-JP" dirty="0"/>
              <a:t> </a:t>
            </a:r>
            <a:r>
              <a:rPr lang="en-US" altLang="ja-JP" dirty="0" err="1"/>
              <a:t>ka</a:t>
            </a:r>
            <a:r>
              <a:rPr lang="en-US" altLang="ja-JP" dirty="0"/>
              <a:t>?</a:t>
            </a:r>
            <a:endParaRPr kumimoji="1" lang="ja-JP" altLang="en-US" dirty="0"/>
          </a:p>
        </p:txBody>
      </p:sp>
      <p:pic>
        <p:nvPicPr>
          <p:cNvPr id="18" name="Picture 6" descr="Broccoli, Vegetables, Healthy, Food, Diet, Green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745" y="5060486"/>
            <a:ext cx="1843564" cy="1247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5" descr="C:\Users\fukushima\AppData\Local\Microsoft\Windows\Temporary Internet Files\Content.IE5\EHLK55LX\MP900387850[1]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9592" y="4725144"/>
            <a:ext cx="1368152" cy="1917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テキスト ボックス 19"/>
          <p:cNvSpPr txBox="1"/>
          <p:nvPr/>
        </p:nvSpPr>
        <p:spPr>
          <a:xfrm>
            <a:off x="4466586" y="4117491"/>
            <a:ext cx="19776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err="1" smtClean="0"/>
              <a:t>Burokkori</a:t>
            </a:r>
            <a:endParaRPr kumimoji="1" lang="ja-JP" altLang="en-US" sz="32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804248" y="4117491"/>
            <a:ext cx="2339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err="1"/>
              <a:t>Asuparagasu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456107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/>
          <p:cNvSpPr txBox="1"/>
          <p:nvPr/>
        </p:nvSpPr>
        <p:spPr>
          <a:xfrm>
            <a:off x="3322787" y="1906891"/>
            <a:ext cx="9526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smtClean="0"/>
              <a:t>Pan</a:t>
            </a:r>
            <a:endParaRPr kumimoji="1" lang="ja-JP" altLang="en-US" sz="40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864951" y="1917969"/>
            <a:ext cx="18695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err="1" smtClean="0"/>
              <a:t>Jagaimo</a:t>
            </a:r>
            <a:endParaRPr kumimoji="1" lang="ja-JP" altLang="en-US" sz="40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100573" y="1906891"/>
            <a:ext cx="13598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err="1" smtClean="0"/>
              <a:t>Bataa</a:t>
            </a:r>
            <a:endParaRPr kumimoji="1" lang="ja-JP" altLang="en-US" sz="40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400657" y="4397393"/>
            <a:ext cx="11287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err="1" smtClean="0"/>
              <a:t>Niku</a:t>
            </a:r>
            <a:endParaRPr kumimoji="1" lang="ja-JP" altLang="en-US" sz="40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906631" y="4397393"/>
            <a:ext cx="16490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/>
              <a:t>Sakana</a:t>
            </a:r>
            <a:endParaRPr kumimoji="1" lang="ja-JP" altLang="en-US" sz="40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502201" y="4509411"/>
            <a:ext cx="18049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/>
              <a:t>Tamago</a:t>
            </a:r>
            <a:endParaRPr kumimoji="1" lang="ja-JP" altLang="en-US" sz="4000" dirty="0"/>
          </a:p>
        </p:txBody>
      </p:sp>
      <p:pic>
        <p:nvPicPr>
          <p:cNvPr id="18" name="Picture 8" descr="C:\Users\fukushima\AppData\Local\Microsoft\Windows\Temporary Internet Files\Content.IE5\LBYAEAO4\MC900441777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5762" y="2465606"/>
            <a:ext cx="1539458" cy="1539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C:\Users\fukushima\AppData\Local\Microsoft\Windows\Temporary Internet Files\Content.IE5\LBYAEAO4\MC90029356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9608" y="2760592"/>
            <a:ext cx="1422695" cy="1045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8" descr="C:\Users\fukushima\AppData\Local\Microsoft\Windows\Temporary Internet Files\Content.IE5\EHLK55LX\MC900407826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4533" y="2596340"/>
            <a:ext cx="1519615" cy="1320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C:\Users\fukushima\AppData\Local\Microsoft\Windows\Temporary Internet Files\Content.IE5\808H4RCM\MC900441854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77" y="5087169"/>
            <a:ext cx="1571808" cy="1555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" descr="C:\Users\fukushima\AppData\Local\Microsoft\Windows\Temporary Internet Files\Content.IE5\EHLK55LX\MP900405246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6814" y="5101493"/>
            <a:ext cx="2195014" cy="1567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C:\Users\fukushima\AppData\Local\Microsoft\Windows\Temporary Internet Files\Content.IE5\LBYAEAO4\MC900441779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7932" y="4950950"/>
            <a:ext cx="1639166" cy="1639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Users\fukushima\AppData\Local\Microsoft\Windows\Temporary Internet Files\Content.IE5\808H4RCM\MC900215783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477" y="2606190"/>
            <a:ext cx="1603534" cy="1303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テキスト ボックス 20"/>
          <p:cNvSpPr txBox="1"/>
          <p:nvPr/>
        </p:nvSpPr>
        <p:spPr>
          <a:xfrm>
            <a:off x="706758" y="1917969"/>
            <a:ext cx="15632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/>
              <a:t>Gohan</a:t>
            </a:r>
            <a:endParaRPr kumimoji="1" lang="ja-JP" altLang="en-US" sz="40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Nan </a:t>
            </a:r>
            <a:r>
              <a:rPr lang="en-US" altLang="ja-JP" dirty="0" err="1"/>
              <a:t>desu</a:t>
            </a:r>
            <a:r>
              <a:rPr lang="en-US" altLang="ja-JP" dirty="0"/>
              <a:t> </a:t>
            </a:r>
            <a:r>
              <a:rPr lang="en-US" altLang="ja-JP" dirty="0" err="1"/>
              <a:t>ka</a:t>
            </a:r>
            <a:r>
              <a:rPr lang="en-US" altLang="ja-JP" dirty="0"/>
              <a:t>?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27256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/>
          <p:cNvSpPr txBox="1"/>
          <p:nvPr/>
        </p:nvSpPr>
        <p:spPr>
          <a:xfrm>
            <a:off x="3322787" y="1906891"/>
            <a:ext cx="9526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smtClean="0"/>
              <a:t>Pan</a:t>
            </a:r>
            <a:endParaRPr kumimoji="1" lang="ja-JP" altLang="en-US" sz="40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864951" y="1917969"/>
            <a:ext cx="18695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err="1" smtClean="0"/>
              <a:t>Jagaimo</a:t>
            </a:r>
            <a:endParaRPr kumimoji="1" lang="ja-JP" altLang="en-US" sz="40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100573" y="1906891"/>
            <a:ext cx="13598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err="1" smtClean="0"/>
              <a:t>Bataa</a:t>
            </a:r>
            <a:endParaRPr kumimoji="1" lang="ja-JP" altLang="en-US" sz="40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400657" y="4397393"/>
            <a:ext cx="11287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err="1" smtClean="0"/>
              <a:t>Niku</a:t>
            </a:r>
            <a:endParaRPr kumimoji="1" lang="ja-JP" altLang="en-US" sz="40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906631" y="4397393"/>
            <a:ext cx="16490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/>
              <a:t>Sakana</a:t>
            </a:r>
            <a:endParaRPr kumimoji="1" lang="ja-JP" altLang="en-US" sz="40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502201" y="4509411"/>
            <a:ext cx="18049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/>
              <a:t>Tamago</a:t>
            </a:r>
            <a:endParaRPr kumimoji="1" lang="ja-JP" altLang="en-US" sz="4000" dirty="0"/>
          </a:p>
        </p:txBody>
      </p:sp>
      <p:pic>
        <p:nvPicPr>
          <p:cNvPr id="18" name="Picture 8" descr="C:\Users\fukushima\AppData\Local\Microsoft\Windows\Temporary Internet Files\Content.IE5\LBYAEAO4\MC900441777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5762" y="2465606"/>
            <a:ext cx="1539458" cy="1539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C:\Users\fukushima\AppData\Local\Microsoft\Windows\Temporary Internet Files\Content.IE5\LBYAEAO4\MC90029356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9608" y="2760592"/>
            <a:ext cx="1422695" cy="1045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8" descr="C:\Users\fukushima\AppData\Local\Microsoft\Windows\Temporary Internet Files\Content.IE5\EHLK55LX\MC900407826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4533" y="2596340"/>
            <a:ext cx="1519615" cy="1320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C:\Users\fukushima\AppData\Local\Microsoft\Windows\Temporary Internet Files\Content.IE5\808H4RCM\MC900441854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77" y="5087169"/>
            <a:ext cx="1571808" cy="1555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" descr="C:\Users\fukushima\AppData\Local\Microsoft\Windows\Temporary Internet Files\Content.IE5\EHLK55LX\MP900405246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6814" y="5101493"/>
            <a:ext cx="2195014" cy="1567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C:\Users\fukushima\AppData\Local\Microsoft\Windows\Temporary Internet Files\Content.IE5\LBYAEAO4\MC900441779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7932" y="4950950"/>
            <a:ext cx="1639166" cy="1639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Users\fukushima\AppData\Local\Microsoft\Windows\Temporary Internet Files\Content.IE5\808H4RCM\MC900215783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477" y="2606190"/>
            <a:ext cx="1603534" cy="1303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テキスト ボックス 20"/>
          <p:cNvSpPr txBox="1"/>
          <p:nvPr/>
        </p:nvSpPr>
        <p:spPr>
          <a:xfrm>
            <a:off x="706758" y="1917969"/>
            <a:ext cx="15632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/>
              <a:t>Gohan</a:t>
            </a:r>
            <a:endParaRPr kumimoji="1" lang="ja-JP" altLang="en-US" sz="40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/>
              <a:t>Suki</a:t>
            </a:r>
            <a:r>
              <a:rPr lang="en-US" altLang="ja-JP" dirty="0"/>
              <a:t> </a:t>
            </a:r>
            <a:r>
              <a:rPr lang="en-US" altLang="ja-JP" dirty="0" err="1"/>
              <a:t>desu</a:t>
            </a:r>
            <a:r>
              <a:rPr lang="en-US" altLang="ja-JP" dirty="0"/>
              <a:t> </a:t>
            </a:r>
            <a:r>
              <a:rPr lang="en-US" altLang="ja-JP" dirty="0" err="1"/>
              <a:t>ka</a:t>
            </a:r>
            <a:r>
              <a:rPr lang="en-US" altLang="ja-JP" dirty="0"/>
              <a:t>? </a:t>
            </a:r>
            <a:r>
              <a:rPr lang="en-US" altLang="ja-JP" dirty="0" err="1"/>
              <a:t>Sukijanai</a:t>
            </a:r>
            <a:r>
              <a:rPr lang="en-US" altLang="ja-JP" dirty="0"/>
              <a:t> </a:t>
            </a:r>
            <a:r>
              <a:rPr lang="en-US" altLang="ja-JP" dirty="0" err="1"/>
              <a:t>desu</a:t>
            </a:r>
            <a:r>
              <a:rPr lang="en-US" altLang="ja-JP" dirty="0"/>
              <a:t> </a:t>
            </a:r>
            <a:r>
              <a:rPr lang="en-US" altLang="ja-JP" dirty="0" err="1"/>
              <a:t>ka</a:t>
            </a:r>
            <a:r>
              <a:rPr lang="en-US" altLang="ja-JP" dirty="0"/>
              <a:t>?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48350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Tabemashita</a:t>
            </a:r>
            <a:r>
              <a:rPr kumimoji="1" lang="en-US" altLang="ja-JP" dirty="0" smtClean="0"/>
              <a:t> ka?</a:t>
            </a:r>
            <a:endParaRPr kumimoji="1" lang="ja-JP" altLang="en-US" dirty="0"/>
          </a:p>
        </p:txBody>
      </p:sp>
      <p:pic>
        <p:nvPicPr>
          <p:cNvPr id="2050" name="Picture 2" descr="http://upload.wikimedia.org/wikipedia/commons/6/6d/USDA_Food_Pyramid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68702" y="1600200"/>
            <a:ext cx="5806596" cy="452596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err="1" smtClean="0"/>
              <a:t>Nani</a:t>
            </a:r>
            <a:r>
              <a:rPr kumimoji="1" lang="en-US" altLang="ja-JP" dirty="0" smtClean="0"/>
              <a:t> o </a:t>
            </a:r>
            <a:r>
              <a:rPr kumimoji="1" lang="en-US" altLang="ja-JP" dirty="0" err="1" smtClean="0"/>
              <a:t>tabemashita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ka</a:t>
            </a:r>
            <a:r>
              <a:rPr kumimoji="1" lang="en-US" altLang="ja-JP" dirty="0" smtClean="0"/>
              <a:t>?</a:t>
            </a:r>
            <a:r>
              <a:rPr lang="en-US" altLang="ja-JP" dirty="0"/>
              <a:t> </a:t>
            </a:r>
            <a:r>
              <a:rPr lang="ja-JP" altLang="en-US" dirty="0" smtClean="0"/>
              <a:t/>
            </a:r>
            <a:br>
              <a:rPr lang="ja-JP" altLang="en-US" dirty="0" smtClean="0"/>
            </a:br>
            <a:r>
              <a:rPr lang="en-US" altLang="ja-JP" sz="3100" dirty="0" smtClean="0"/>
              <a:t>(</a:t>
            </a:r>
            <a:r>
              <a:rPr lang="en-US" altLang="ja-JP" sz="3100" dirty="0"/>
              <a:t>What </a:t>
            </a:r>
            <a:r>
              <a:rPr lang="en-US" altLang="ja-JP" sz="3100" dirty="0">
                <a:solidFill>
                  <a:srgbClr val="FF0000"/>
                </a:solidFill>
              </a:rPr>
              <a:t>did</a:t>
            </a:r>
            <a:r>
              <a:rPr lang="en-US" altLang="ja-JP" sz="3100" dirty="0"/>
              <a:t> you eat</a:t>
            </a:r>
            <a:r>
              <a:rPr lang="en-US" altLang="ja-JP" sz="3100" dirty="0" smtClean="0"/>
              <a:t>?)</a:t>
            </a:r>
            <a:endParaRPr kumimoji="1" lang="ja-JP" altLang="en-US" sz="3100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300416"/>
            <a:ext cx="1440160" cy="1658918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4945404"/>
            <a:ext cx="1527663" cy="1505197"/>
          </a:xfrm>
          <a:prstGeom prst="rect">
            <a:avLst/>
          </a:prstGeom>
        </p:spPr>
      </p:pic>
      <p:sp>
        <p:nvSpPr>
          <p:cNvPr id="7" name="円形吹き出し 6"/>
          <p:cNvSpPr/>
          <p:nvPr/>
        </p:nvSpPr>
        <p:spPr>
          <a:xfrm>
            <a:off x="2204120" y="1484784"/>
            <a:ext cx="5824264" cy="2304256"/>
          </a:xfrm>
          <a:prstGeom prst="wedgeEllipseCallout">
            <a:avLst>
              <a:gd name="adj1" fmla="val -61769"/>
              <a:gd name="adj2" fmla="val 19841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altLang="ja-JP" sz="2400" dirty="0" smtClean="0"/>
          </a:p>
        </p:txBody>
      </p:sp>
      <p:sp>
        <p:nvSpPr>
          <p:cNvPr id="8" name="円形吹き出し 7"/>
          <p:cNvSpPr/>
          <p:nvPr/>
        </p:nvSpPr>
        <p:spPr>
          <a:xfrm>
            <a:off x="1555254" y="4437112"/>
            <a:ext cx="5841032" cy="2160240"/>
          </a:xfrm>
          <a:prstGeom prst="wedgeEllipseCallout">
            <a:avLst>
              <a:gd name="adj1" fmla="val 56019"/>
              <a:gd name="adj2" fmla="val 80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altLang="ja-JP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051720" y="5241394"/>
            <a:ext cx="49674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/>
              <a:t>Tomato o </a:t>
            </a:r>
            <a:r>
              <a:rPr lang="en-US" altLang="ja-JP" sz="4000" dirty="0" err="1"/>
              <a:t>tabe</a:t>
            </a:r>
            <a:r>
              <a:rPr lang="en-US" altLang="ja-JP" sz="4000" dirty="0" err="1">
                <a:solidFill>
                  <a:srgbClr val="FF0000"/>
                </a:solidFill>
              </a:rPr>
              <a:t>mashita</a:t>
            </a:r>
            <a:r>
              <a:rPr lang="en-US" altLang="ja-JP" sz="4000" dirty="0"/>
              <a:t>.</a:t>
            </a:r>
          </a:p>
        </p:txBody>
      </p:sp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530896" y="1995616"/>
            <a:ext cx="609600" cy="609600"/>
          </a:xfrm>
          <a:prstGeom prst="rect">
            <a:avLst/>
          </a:prstGeom>
        </p:spPr>
      </p:pic>
      <p:pic>
        <p:nvPicPr>
          <p:cNvPr id="4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 flipH="1">
            <a:off x="7437110" y="4640939"/>
            <a:ext cx="609600" cy="609600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2753475" y="2361074"/>
            <a:ext cx="50588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/>
              <a:t>Nani</a:t>
            </a:r>
            <a:r>
              <a:rPr lang="en-US" altLang="ja-JP" sz="4000" dirty="0"/>
              <a:t> o </a:t>
            </a:r>
            <a:r>
              <a:rPr lang="en-US" altLang="ja-JP" sz="4000" dirty="0" err="1"/>
              <a:t>tabe</a:t>
            </a:r>
            <a:r>
              <a:rPr lang="en-US" altLang="ja-JP" sz="4000" dirty="0" err="1">
                <a:solidFill>
                  <a:srgbClr val="FF0000"/>
                </a:solidFill>
              </a:rPr>
              <a:t>mashita</a:t>
            </a:r>
            <a:r>
              <a:rPr lang="en-US" altLang="ja-JP" sz="4000" dirty="0"/>
              <a:t> </a:t>
            </a:r>
            <a:r>
              <a:rPr lang="en-US" altLang="ja-JP" sz="4000" dirty="0" err="1"/>
              <a:t>ka</a:t>
            </a:r>
            <a:r>
              <a:rPr lang="en-US" altLang="ja-JP" sz="4000" dirty="0" smtClean="0"/>
              <a:t>?</a:t>
            </a:r>
            <a:endParaRPr lang="en-US" altLang="ja-JP" sz="4000" dirty="0"/>
          </a:p>
        </p:txBody>
      </p:sp>
    </p:spTree>
    <p:extLst>
      <p:ext uri="{BB962C8B-B14F-4D97-AF65-F5344CB8AC3E}">
        <p14:creationId xmlns:p14="http://schemas.microsoft.com/office/powerpoint/2010/main" val="1827882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4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>
                <p:cTn id="4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7" grpId="0" animBg="1"/>
      <p:bldP spid="8" grpId="0" animBg="1"/>
      <p:bldP spid="10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160" y="2588448"/>
            <a:ext cx="1440160" cy="1658918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4653136"/>
            <a:ext cx="1527663" cy="1505197"/>
          </a:xfrm>
          <a:prstGeom prst="rect">
            <a:avLst/>
          </a:prstGeom>
        </p:spPr>
      </p:pic>
      <p:sp>
        <p:nvSpPr>
          <p:cNvPr id="7" name="円形吹き出し 6"/>
          <p:cNvSpPr/>
          <p:nvPr/>
        </p:nvSpPr>
        <p:spPr>
          <a:xfrm>
            <a:off x="2267744" y="1772816"/>
            <a:ext cx="5824264" cy="2304256"/>
          </a:xfrm>
          <a:prstGeom prst="wedgeEllipseCallout">
            <a:avLst>
              <a:gd name="adj1" fmla="val -61769"/>
              <a:gd name="adj2" fmla="val 19841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altLang="ja-JP" sz="2400" dirty="0" smtClean="0"/>
          </a:p>
        </p:txBody>
      </p:sp>
      <p:sp>
        <p:nvSpPr>
          <p:cNvPr id="8" name="円形吹き出し 7"/>
          <p:cNvSpPr/>
          <p:nvPr/>
        </p:nvSpPr>
        <p:spPr>
          <a:xfrm>
            <a:off x="2339752" y="4437112"/>
            <a:ext cx="4544888" cy="2160240"/>
          </a:xfrm>
          <a:prstGeom prst="wedgeEllipseCallout">
            <a:avLst>
              <a:gd name="adj1" fmla="val 67872"/>
              <a:gd name="adj2" fmla="val 9651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altLang="ja-JP" dirty="0"/>
          </a:p>
        </p:txBody>
      </p:sp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946186" y="2026206"/>
            <a:ext cx="609600" cy="609600"/>
          </a:xfrm>
          <a:prstGeom prst="rect">
            <a:avLst/>
          </a:prstGeom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 flipH="1">
            <a:off x="7380312" y="4096092"/>
            <a:ext cx="609600" cy="609600"/>
          </a:xfrm>
          <a:prstGeom prst="rect">
            <a:avLst/>
          </a:prstGeom>
        </p:spPr>
      </p:pic>
      <p:sp>
        <p:nvSpPr>
          <p:cNvPr id="16" name="タイトル 1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Did</a:t>
            </a:r>
            <a:r>
              <a:rPr lang="en-US" altLang="ja-JP" dirty="0" smtClean="0"/>
              <a:t> </a:t>
            </a:r>
            <a:r>
              <a:rPr lang="en-US" altLang="ja-JP" dirty="0"/>
              <a:t>you eat vegetables</a:t>
            </a:r>
            <a:r>
              <a:rPr lang="en-US" altLang="ja-JP" dirty="0" smtClean="0"/>
              <a:t>?</a:t>
            </a:r>
            <a:r>
              <a:rPr lang="ja-JP" altLang="en-US" dirty="0"/>
              <a:t> </a:t>
            </a:r>
            <a:r>
              <a:rPr lang="en-US" altLang="ja-JP" dirty="0" smtClean="0"/>
              <a:t>(Yes!)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667280" y="2588448"/>
            <a:ext cx="51199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/>
              <a:t>Yasai</a:t>
            </a:r>
            <a:r>
              <a:rPr lang="en-US" altLang="ja-JP" sz="4000" dirty="0"/>
              <a:t> o </a:t>
            </a:r>
            <a:r>
              <a:rPr lang="en-US" altLang="ja-JP" sz="4000" dirty="0" err="1"/>
              <a:t>tabe</a:t>
            </a:r>
            <a:r>
              <a:rPr lang="en-US" altLang="ja-JP" sz="4000" dirty="0" err="1">
                <a:solidFill>
                  <a:srgbClr val="FF0000"/>
                </a:solidFill>
              </a:rPr>
              <a:t>mashita</a:t>
            </a:r>
            <a:r>
              <a:rPr lang="en-US" altLang="ja-JP" sz="4000" dirty="0"/>
              <a:t> </a:t>
            </a:r>
            <a:r>
              <a:rPr lang="en-US" altLang="ja-JP" sz="4000" dirty="0" err="1"/>
              <a:t>ka</a:t>
            </a:r>
            <a:r>
              <a:rPr lang="en-US" altLang="ja-JP" sz="4000" dirty="0"/>
              <a:t>?</a:t>
            </a:r>
            <a:endParaRPr lang="en-US" altLang="ja-JP" sz="32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667280" y="5163289"/>
            <a:ext cx="38269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/>
              <a:t>Hai, </a:t>
            </a:r>
            <a:r>
              <a:rPr lang="en-US" altLang="ja-JP" sz="4000" dirty="0" err="1"/>
              <a:t>tabe</a:t>
            </a:r>
            <a:r>
              <a:rPr lang="en-US" altLang="ja-JP" sz="4000" dirty="0" err="1">
                <a:solidFill>
                  <a:srgbClr val="FF0000"/>
                </a:solidFill>
              </a:rPr>
              <a:t>mashita</a:t>
            </a:r>
            <a:r>
              <a:rPr lang="en-US" altLang="ja-JP" sz="4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5066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4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>
                <p:cTn id="4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 animBg="1"/>
      <p:bldP spid="8" grpId="0" animBg="1"/>
      <p:bldP spid="17" grpId="0"/>
      <p:bldP spid="18" grpId="0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2119</TotalTime>
  <Words>208</Words>
  <Application>Microsoft Office PowerPoint</Application>
  <PresentationFormat>画面に合わせる (4:3)</PresentationFormat>
  <Paragraphs>88</Paragraphs>
  <Slides>14</Slides>
  <Notes>14</Notes>
  <HiddenSlides>0</HiddenSlides>
  <MMClips>7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15" baseType="lpstr">
      <vt:lpstr>Office ​​テーマ</vt:lpstr>
      <vt:lpstr>Let’s make a Bentoo! (Japanese Lunch Box)</vt:lpstr>
      <vt:lpstr>Let’s listen to the “yasai” song</vt:lpstr>
      <vt:lpstr>Nan desu ka?</vt:lpstr>
      <vt:lpstr>Suki desu ka? Sukijanai desu ka?</vt:lpstr>
      <vt:lpstr>Nan desu ka?</vt:lpstr>
      <vt:lpstr>Suki desu ka? Sukijanai desu ka?</vt:lpstr>
      <vt:lpstr>Tabemashita ka?</vt:lpstr>
      <vt:lpstr>Nani o tabemashita ka?  (What did you eat?)</vt:lpstr>
      <vt:lpstr>Did you eat vegetables? (Yes!)</vt:lpstr>
      <vt:lpstr>Did you eat vegetables? (No..)</vt:lpstr>
      <vt:lpstr>Let’s maka a Obentoo!!</vt:lpstr>
      <vt:lpstr>Kyuushoku (School lunch in Japan)</vt:lpstr>
      <vt:lpstr>School life in Japan &amp; Obentoo</vt:lpstr>
      <vt:lpstr>Let’s make an Obentoo!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Tomodachi (friends)</dc:title>
  <dc:creator>Seiji Fukushima</dc:creator>
  <cp:lastModifiedBy>Seiji Fukushima</cp:lastModifiedBy>
  <cp:revision>85</cp:revision>
  <dcterms:created xsi:type="dcterms:W3CDTF">2014-06-04T09:23:46Z</dcterms:created>
  <dcterms:modified xsi:type="dcterms:W3CDTF">2014-07-31T13:28:53Z</dcterms:modified>
</cp:coreProperties>
</file>